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67" r:id="rId6"/>
    <p:sldId id="280" r:id="rId7"/>
    <p:sldId id="299" r:id="rId8"/>
    <p:sldId id="298" r:id="rId9"/>
    <p:sldId id="300" r:id="rId10"/>
    <p:sldId id="297" r:id="rId11"/>
    <p:sldId id="302" r:id="rId12"/>
    <p:sldId id="304" r:id="rId1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598157D-E693-4B1D-BB01-54A42B8618F5}">
          <p14:sldIdLst>
            <p14:sldId id="273"/>
          </p14:sldIdLst>
        </p14:section>
        <p14:section name="Untitled Section" id="{45D7A627-F1BB-42C6-87D2-690CB4F564B2}">
          <p14:sldIdLst>
            <p14:sldId id="267"/>
            <p14:sldId id="280"/>
            <p14:sldId id="299"/>
            <p14:sldId id="298"/>
            <p14:sldId id="300"/>
            <p14:sldId id="297"/>
            <p14:sldId id="302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7D190D-A2AF-46BD-8269-056F6D2726E8}" v="1" dt="2024-03-21T14:19:34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045" autoAdjust="0"/>
  </p:normalViewPr>
  <p:slideViewPr>
    <p:cSldViewPr>
      <p:cViewPr>
        <p:scale>
          <a:sx n="125" d="100"/>
          <a:sy n="125" d="100"/>
        </p:scale>
        <p:origin x="11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Frinčić" userId="c0deeda1-4472-4477-b5c1-9fd9acb19c44" providerId="ADAL" clId="{6D7D190D-A2AF-46BD-8269-056F6D2726E8}"/>
    <pc:docChg chg="undo redo custSel addSld delSld modSld sldOrd modSection">
      <pc:chgData name="Antonio Frinčić" userId="c0deeda1-4472-4477-b5c1-9fd9acb19c44" providerId="ADAL" clId="{6D7D190D-A2AF-46BD-8269-056F6D2726E8}" dt="2024-03-22T12:17:06.282" v="323" actId="1076"/>
      <pc:docMkLst>
        <pc:docMk/>
      </pc:docMkLst>
      <pc:sldChg chg="modSp mod">
        <pc:chgData name="Antonio Frinčić" userId="c0deeda1-4472-4477-b5c1-9fd9acb19c44" providerId="ADAL" clId="{6D7D190D-A2AF-46BD-8269-056F6D2726E8}" dt="2024-03-22T07:59:36.119" v="131" actId="20577"/>
        <pc:sldMkLst>
          <pc:docMk/>
          <pc:sldMk cId="3712377693" sldId="267"/>
        </pc:sldMkLst>
        <pc:spChg chg="mod">
          <ac:chgData name="Antonio Frinčić" userId="c0deeda1-4472-4477-b5c1-9fd9acb19c44" providerId="ADAL" clId="{6D7D190D-A2AF-46BD-8269-056F6D2726E8}" dt="2024-03-21T14:17:28.127" v="53" actId="20577"/>
          <ac:spMkLst>
            <pc:docMk/>
            <pc:sldMk cId="3712377693" sldId="267"/>
            <ac:spMk id="2" creationId="{00000000-0000-0000-0000-000000000000}"/>
          </ac:spMkLst>
        </pc:spChg>
        <pc:spChg chg="mod">
          <ac:chgData name="Antonio Frinčić" userId="c0deeda1-4472-4477-b5c1-9fd9acb19c44" providerId="ADAL" clId="{6D7D190D-A2AF-46BD-8269-056F6D2726E8}" dt="2024-03-21T14:17:48.776" v="56" actId="404"/>
          <ac:spMkLst>
            <pc:docMk/>
            <pc:sldMk cId="3712377693" sldId="267"/>
            <ac:spMk id="7" creationId="{00000000-0000-0000-0000-000000000000}"/>
          </ac:spMkLst>
        </pc:spChg>
        <pc:spChg chg="mod">
          <ac:chgData name="Antonio Frinčić" userId="c0deeda1-4472-4477-b5c1-9fd9acb19c44" providerId="ADAL" clId="{6D7D190D-A2AF-46BD-8269-056F6D2726E8}" dt="2024-03-22T07:59:36.119" v="131" actId="20577"/>
          <ac:spMkLst>
            <pc:docMk/>
            <pc:sldMk cId="3712377693" sldId="267"/>
            <ac:spMk id="13" creationId="{1BAB3CC0-869C-449B-9805-5B1C8CBC3398}"/>
          </ac:spMkLst>
        </pc:spChg>
        <pc:spChg chg="mod">
          <ac:chgData name="Antonio Frinčić" userId="c0deeda1-4472-4477-b5c1-9fd9acb19c44" providerId="ADAL" clId="{6D7D190D-A2AF-46BD-8269-056F6D2726E8}" dt="2024-03-22T07:55:04.030" v="121" actId="13926"/>
          <ac:spMkLst>
            <pc:docMk/>
            <pc:sldMk cId="3712377693" sldId="267"/>
            <ac:spMk id="16" creationId="{0E32B346-2D14-4B31-8372-FCB1E3FB6E68}"/>
          </ac:spMkLst>
        </pc:spChg>
        <pc:grpChg chg="mod">
          <ac:chgData name="Antonio Frinčić" userId="c0deeda1-4472-4477-b5c1-9fd9acb19c44" providerId="ADAL" clId="{6D7D190D-A2AF-46BD-8269-056F6D2726E8}" dt="2024-03-21T14:18:10.974" v="60" actId="1076"/>
          <ac:grpSpMkLst>
            <pc:docMk/>
            <pc:sldMk cId="3712377693" sldId="267"/>
            <ac:grpSpMk id="10" creationId="{8497ECB8-BEBF-4D3D-AF9A-19265AB13802}"/>
          </ac:grpSpMkLst>
        </pc:grpChg>
        <pc:grpChg chg="mod">
          <ac:chgData name="Antonio Frinčić" userId="c0deeda1-4472-4477-b5c1-9fd9acb19c44" providerId="ADAL" clId="{6D7D190D-A2AF-46BD-8269-056F6D2726E8}" dt="2024-03-21T14:18:06.596" v="59" actId="1076"/>
          <ac:grpSpMkLst>
            <pc:docMk/>
            <pc:sldMk cId="3712377693" sldId="267"/>
            <ac:grpSpMk id="14" creationId="{924AE8E7-6BF9-4239-BA73-CCA987505F10}"/>
          </ac:grpSpMkLst>
        </pc:grpChg>
      </pc:sldChg>
      <pc:sldChg chg="addSp delSp modSp del mod modClrScheme chgLayout">
        <pc:chgData name="Antonio Frinčić" userId="c0deeda1-4472-4477-b5c1-9fd9acb19c44" providerId="ADAL" clId="{6D7D190D-A2AF-46BD-8269-056F6D2726E8}" dt="2024-03-22T12:14:47" v="304" actId="2696"/>
        <pc:sldMkLst>
          <pc:docMk/>
          <pc:sldMk cId="1240276531" sldId="272"/>
        </pc:sldMkLst>
        <pc:spChg chg="add del mod ord">
          <ac:chgData name="Antonio Frinčić" userId="c0deeda1-4472-4477-b5c1-9fd9acb19c44" providerId="ADAL" clId="{6D7D190D-A2AF-46BD-8269-056F6D2726E8}" dt="2024-03-22T12:10:45.600" v="268" actId="700"/>
          <ac:spMkLst>
            <pc:docMk/>
            <pc:sldMk cId="1240276531" sldId="272"/>
            <ac:spMk id="2" creationId="{62ECB287-8042-4DF4-2488-D539A0611439}"/>
          </ac:spMkLst>
        </pc:spChg>
        <pc:spChg chg="add del mod ord">
          <ac:chgData name="Antonio Frinčić" userId="c0deeda1-4472-4477-b5c1-9fd9acb19c44" providerId="ADAL" clId="{6D7D190D-A2AF-46BD-8269-056F6D2726E8}" dt="2024-03-22T12:10:45.600" v="268" actId="700"/>
          <ac:spMkLst>
            <pc:docMk/>
            <pc:sldMk cId="1240276531" sldId="272"/>
            <ac:spMk id="3" creationId="{2F0125EB-1239-F3C2-7AB5-43263CD77901}"/>
          </ac:spMkLst>
        </pc:spChg>
        <pc:spChg chg="add del mod ord">
          <ac:chgData name="Antonio Frinčić" userId="c0deeda1-4472-4477-b5c1-9fd9acb19c44" providerId="ADAL" clId="{6D7D190D-A2AF-46BD-8269-056F6D2726E8}" dt="2024-03-22T12:14:21.470" v="302" actId="700"/>
          <ac:spMkLst>
            <pc:docMk/>
            <pc:sldMk cId="1240276531" sldId="272"/>
            <ac:spMk id="4" creationId="{81457075-B55D-95E0-212D-614C02DEB274}"/>
          </ac:spMkLst>
        </pc:spChg>
        <pc:spChg chg="add del mod ord">
          <ac:chgData name="Antonio Frinčić" userId="c0deeda1-4472-4477-b5c1-9fd9acb19c44" providerId="ADAL" clId="{6D7D190D-A2AF-46BD-8269-056F6D2726E8}" dt="2024-03-22T12:14:21.470" v="302" actId="700"/>
          <ac:spMkLst>
            <pc:docMk/>
            <pc:sldMk cId="1240276531" sldId="272"/>
            <ac:spMk id="5" creationId="{8A6ED2F3-AAC0-6BCF-7D0D-A69C86C56F1A}"/>
          </ac:spMkLst>
        </pc:spChg>
        <pc:spChg chg="add del mod ord">
          <ac:chgData name="Antonio Frinčić" userId="c0deeda1-4472-4477-b5c1-9fd9acb19c44" providerId="ADAL" clId="{6D7D190D-A2AF-46BD-8269-056F6D2726E8}" dt="2024-03-22T12:14:21.470" v="302" actId="700"/>
          <ac:spMkLst>
            <pc:docMk/>
            <pc:sldMk cId="1240276531" sldId="272"/>
            <ac:spMk id="6" creationId="{74E203FA-919B-6824-A8BA-E2ED75F25811}"/>
          </ac:spMkLst>
        </pc:spChg>
        <pc:spChg chg="del mod">
          <ac:chgData name="Antonio Frinčić" userId="c0deeda1-4472-4477-b5c1-9fd9acb19c44" providerId="ADAL" clId="{6D7D190D-A2AF-46BD-8269-056F6D2726E8}" dt="2024-03-22T12:13:48.361" v="300" actId="478"/>
          <ac:spMkLst>
            <pc:docMk/>
            <pc:sldMk cId="1240276531" sldId="272"/>
            <ac:spMk id="11" creationId="{7CB56971-C5DD-4B5D-95EC-3D105403FA64}"/>
          </ac:spMkLst>
        </pc:spChg>
      </pc:sldChg>
      <pc:sldChg chg="addSp delSp modSp mod setBg">
        <pc:chgData name="Antonio Frinčić" userId="c0deeda1-4472-4477-b5c1-9fd9acb19c44" providerId="ADAL" clId="{6D7D190D-A2AF-46BD-8269-056F6D2726E8}" dt="2024-03-22T12:14:40.053" v="303" actId="1076"/>
        <pc:sldMkLst>
          <pc:docMk/>
          <pc:sldMk cId="1258769226" sldId="273"/>
        </pc:sldMkLst>
        <pc:spChg chg="mod">
          <ac:chgData name="Antonio Frinčić" userId="c0deeda1-4472-4477-b5c1-9fd9acb19c44" providerId="ADAL" clId="{6D7D190D-A2AF-46BD-8269-056F6D2726E8}" dt="2024-03-22T12:14:40.053" v="303" actId="1076"/>
          <ac:spMkLst>
            <pc:docMk/>
            <pc:sldMk cId="1258769226" sldId="273"/>
            <ac:spMk id="4" creationId="{93A4A142-02AC-49F1-83C8-A61C355D6452}"/>
          </ac:spMkLst>
        </pc:spChg>
        <pc:spChg chg="mod">
          <ac:chgData name="Antonio Frinčić" userId="c0deeda1-4472-4477-b5c1-9fd9acb19c44" providerId="ADAL" clId="{6D7D190D-A2AF-46BD-8269-056F6D2726E8}" dt="2024-03-21T14:45:17.183" v="93" actId="26606"/>
          <ac:spMkLst>
            <pc:docMk/>
            <pc:sldMk cId="1258769226" sldId="273"/>
            <ac:spMk id="5" creationId="{C9DAE8BF-8B58-46DB-90B7-AA9372A5D129}"/>
          </ac:spMkLst>
        </pc:spChg>
        <pc:spChg chg="add del">
          <ac:chgData name="Antonio Frinčić" userId="c0deeda1-4472-4477-b5c1-9fd9acb19c44" providerId="ADAL" clId="{6D7D190D-A2AF-46BD-8269-056F6D2726E8}" dt="2024-03-21T14:45:17.183" v="93" actId="26606"/>
          <ac:spMkLst>
            <pc:docMk/>
            <pc:sldMk cId="1258769226" sldId="273"/>
            <ac:spMk id="10" creationId="{C7D023E4-8DE1-436E-9847-ED6A4B4B04FD}"/>
          </ac:spMkLst>
        </pc:spChg>
        <pc:grpChg chg="add del">
          <ac:chgData name="Antonio Frinčić" userId="c0deeda1-4472-4477-b5c1-9fd9acb19c44" providerId="ADAL" clId="{6D7D190D-A2AF-46BD-8269-056F6D2726E8}" dt="2024-03-21T14:45:17.183" v="93" actId="26606"/>
          <ac:grpSpMkLst>
            <pc:docMk/>
            <pc:sldMk cId="1258769226" sldId="273"/>
            <ac:grpSpMk id="12" creationId="{97264A61-6AE3-4DC0-A455-5EDC604E394D}"/>
          </ac:grpSpMkLst>
        </pc:grpChg>
        <pc:grpChg chg="add del">
          <ac:chgData name="Antonio Frinčić" userId="c0deeda1-4472-4477-b5c1-9fd9acb19c44" providerId="ADAL" clId="{6D7D190D-A2AF-46BD-8269-056F6D2726E8}" dt="2024-03-21T14:45:17.183" v="93" actId="26606"/>
          <ac:grpSpMkLst>
            <pc:docMk/>
            <pc:sldMk cId="1258769226" sldId="273"/>
            <ac:grpSpMk id="16" creationId="{D691EE10-D5F3-48FA-BE55-F24A0BE59EF6}"/>
          </ac:grpSpMkLst>
        </pc:grpChg>
        <pc:grpChg chg="add del">
          <ac:chgData name="Antonio Frinčić" userId="c0deeda1-4472-4477-b5c1-9fd9acb19c44" providerId="ADAL" clId="{6D7D190D-A2AF-46BD-8269-056F6D2726E8}" dt="2024-03-21T14:45:17.183" v="93" actId="26606"/>
          <ac:grpSpMkLst>
            <pc:docMk/>
            <pc:sldMk cId="1258769226" sldId="273"/>
            <ac:grpSpMk id="20" creationId="{43F5E015-E085-4624-B431-B42414448684}"/>
          </ac:grpSpMkLst>
        </pc:grpChg>
      </pc:sldChg>
      <pc:sldChg chg="modSp mod">
        <pc:chgData name="Antonio Frinčić" userId="c0deeda1-4472-4477-b5c1-9fd9acb19c44" providerId="ADAL" clId="{6D7D190D-A2AF-46BD-8269-056F6D2726E8}" dt="2024-03-21T14:18:18.866" v="63" actId="404"/>
        <pc:sldMkLst>
          <pc:docMk/>
          <pc:sldMk cId="435427017" sldId="280"/>
        </pc:sldMkLst>
        <pc:spChg chg="mod">
          <ac:chgData name="Antonio Frinčić" userId="c0deeda1-4472-4477-b5c1-9fd9acb19c44" providerId="ADAL" clId="{6D7D190D-A2AF-46BD-8269-056F6D2726E8}" dt="2024-03-21T14:18:18.866" v="63" actId="404"/>
          <ac:spMkLst>
            <pc:docMk/>
            <pc:sldMk cId="435427017" sldId="280"/>
            <ac:spMk id="7" creationId="{00000000-0000-0000-0000-000000000000}"/>
          </ac:spMkLst>
        </pc:spChg>
      </pc:sldChg>
      <pc:sldChg chg="addSp delSp modSp mod">
        <pc:chgData name="Antonio Frinčić" userId="c0deeda1-4472-4477-b5c1-9fd9acb19c44" providerId="ADAL" clId="{6D7D190D-A2AF-46BD-8269-056F6D2726E8}" dt="2024-03-22T12:17:06.282" v="323" actId="1076"/>
        <pc:sldMkLst>
          <pc:docMk/>
          <pc:sldMk cId="3590543864" sldId="297"/>
        </pc:sldMkLst>
        <pc:spChg chg="mod">
          <ac:chgData name="Antonio Frinčić" userId="c0deeda1-4472-4477-b5c1-9fd9acb19c44" providerId="ADAL" clId="{6D7D190D-A2AF-46BD-8269-056F6D2726E8}" dt="2024-03-21T14:20:26.646" v="86" actId="1076"/>
          <ac:spMkLst>
            <pc:docMk/>
            <pc:sldMk cId="3590543864" sldId="297"/>
            <ac:spMk id="2" creationId="{00000000-0000-0000-0000-000000000000}"/>
          </ac:spMkLst>
        </pc:spChg>
        <pc:spChg chg="del">
          <ac:chgData name="Antonio Frinčić" userId="c0deeda1-4472-4477-b5c1-9fd9acb19c44" providerId="ADAL" clId="{6D7D190D-A2AF-46BD-8269-056F6D2726E8}" dt="2024-03-21T14:19:16.967" v="73" actId="478"/>
          <ac:spMkLst>
            <pc:docMk/>
            <pc:sldMk cId="3590543864" sldId="297"/>
            <ac:spMk id="5" creationId="{B0B05BBD-0D72-8A06-5C9A-DD927E444230}"/>
          </ac:spMkLst>
        </pc:spChg>
        <pc:grpChg chg="mod">
          <ac:chgData name="Antonio Frinčić" userId="c0deeda1-4472-4477-b5c1-9fd9acb19c44" providerId="ADAL" clId="{6D7D190D-A2AF-46BD-8269-056F6D2726E8}" dt="2024-03-22T12:16:52.411" v="321"/>
          <ac:grpSpMkLst>
            <pc:docMk/>
            <pc:sldMk cId="3590543864" sldId="297"/>
            <ac:grpSpMk id="14" creationId="{F08A42D3-0918-F81F-3374-D617C5FEC186}"/>
          </ac:grpSpMkLst>
        </pc:grpChg>
        <pc:picChg chg="del">
          <ac:chgData name="Antonio Frinčić" userId="c0deeda1-4472-4477-b5c1-9fd9acb19c44" providerId="ADAL" clId="{6D7D190D-A2AF-46BD-8269-056F6D2726E8}" dt="2024-03-21T14:19:14.918" v="72" actId="478"/>
          <ac:picMkLst>
            <pc:docMk/>
            <pc:sldMk cId="3590543864" sldId="297"/>
            <ac:picMk id="4" creationId="{AE87BCAD-0D6A-3A13-EFD6-C639300F43B2}"/>
          </ac:picMkLst>
        </pc:picChg>
        <pc:picChg chg="add mod modCrop">
          <ac:chgData name="Antonio Frinčić" userId="c0deeda1-4472-4477-b5c1-9fd9acb19c44" providerId="ADAL" clId="{6D7D190D-A2AF-46BD-8269-056F6D2726E8}" dt="2024-03-22T12:17:06.282" v="323" actId="1076"/>
          <ac:picMkLst>
            <pc:docMk/>
            <pc:sldMk cId="3590543864" sldId="297"/>
            <ac:picMk id="6" creationId="{A15808C3-2912-CBB4-D769-19342DB16F0E}"/>
          </ac:picMkLst>
        </pc:picChg>
        <pc:inkChg chg="add del">
          <ac:chgData name="Antonio Frinčić" userId="c0deeda1-4472-4477-b5c1-9fd9acb19c44" providerId="ADAL" clId="{6D7D190D-A2AF-46BD-8269-056F6D2726E8}" dt="2024-03-22T12:16:28.621" v="311" actId="9405"/>
          <ac:inkMkLst>
            <pc:docMk/>
            <pc:sldMk cId="3590543864" sldId="297"/>
            <ac:inkMk id="3" creationId="{E71C4322-C320-1A37-5F1D-18678E385F38}"/>
          </ac:inkMkLst>
        </pc:inkChg>
        <pc:inkChg chg="add">
          <ac:chgData name="Antonio Frinčić" userId="c0deeda1-4472-4477-b5c1-9fd9acb19c44" providerId="ADAL" clId="{6D7D190D-A2AF-46BD-8269-056F6D2726E8}" dt="2024-03-22T12:16:39.853" v="312" actId="9405"/>
          <ac:inkMkLst>
            <pc:docMk/>
            <pc:sldMk cId="3590543864" sldId="297"/>
            <ac:inkMk id="4" creationId="{A240A9AD-BDF8-7642-424A-41C63C309AD7}"/>
          </ac:inkMkLst>
        </pc:inkChg>
        <pc:inkChg chg="add">
          <ac:chgData name="Antonio Frinčić" userId="c0deeda1-4472-4477-b5c1-9fd9acb19c44" providerId="ADAL" clId="{6D7D190D-A2AF-46BD-8269-056F6D2726E8}" dt="2024-03-22T12:16:47.672" v="313" actId="9405"/>
          <ac:inkMkLst>
            <pc:docMk/>
            <pc:sldMk cId="3590543864" sldId="297"/>
            <ac:inkMk id="5" creationId="{3928F7C8-5078-E37F-6CF2-22199ED4A993}"/>
          </ac:inkMkLst>
        </pc:inkChg>
        <pc:inkChg chg="add">
          <ac:chgData name="Antonio Frinčić" userId="c0deeda1-4472-4477-b5c1-9fd9acb19c44" providerId="ADAL" clId="{6D7D190D-A2AF-46BD-8269-056F6D2726E8}" dt="2024-03-22T12:16:48.579" v="314" actId="9405"/>
          <ac:inkMkLst>
            <pc:docMk/>
            <pc:sldMk cId="3590543864" sldId="297"/>
            <ac:inkMk id="7" creationId="{F5FD6797-3F75-99A9-1F77-0D352E2F4419}"/>
          </ac:inkMkLst>
        </pc:inkChg>
        <pc:inkChg chg="add mod">
          <ac:chgData name="Antonio Frinčić" userId="c0deeda1-4472-4477-b5c1-9fd9acb19c44" providerId="ADAL" clId="{6D7D190D-A2AF-46BD-8269-056F6D2726E8}" dt="2024-03-22T12:16:52.411" v="321"/>
          <ac:inkMkLst>
            <pc:docMk/>
            <pc:sldMk cId="3590543864" sldId="297"/>
            <ac:inkMk id="8" creationId="{9AAE6516-D705-85AB-0B8F-CE64364D077E}"/>
          </ac:inkMkLst>
        </pc:inkChg>
        <pc:inkChg chg="add mod">
          <ac:chgData name="Antonio Frinčić" userId="c0deeda1-4472-4477-b5c1-9fd9acb19c44" providerId="ADAL" clId="{6D7D190D-A2AF-46BD-8269-056F6D2726E8}" dt="2024-03-22T12:16:52.411" v="321"/>
          <ac:inkMkLst>
            <pc:docMk/>
            <pc:sldMk cId="3590543864" sldId="297"/>
            <ac:inkMk id="9" creationId="{3B1F1396-8948-3B3A-475E-ED797FD25004}"/>
          </ac:inkMkLst>
        </pc:inkChg>
        <pc:inkChg chg="add mod">
          <ac:chgData name="Antonio Frinčić" userId="c0deeda1-4472-4477-b5c1-9fd9acb19c44" providerId="ADAL" clId="{6D7D190D-A2AF-46BD-8269-056F6D2726E8}" dt="2024-03-22T12:16:52.411" v="321"/>
          <ac:inkMkLst>
            <pc:docMk/>
            <pc:sldMk cId="3590543864" sldId="297"/>
            <ac:inkMk id="10" creationId="{67BCFF1F-B81E-0AC2-0625-200FB4B4AFD8}"/>
          </ac:inkMkLst>
        </pc:inkChg>
        <pc:inkChg chg="add mod">
          <ac:chgData name="Antonio Frinčić" userId="c0deeda1-4472-4477-b5c1-9fd9acb19c44" providerId="ADAL" clId="{6D7D190D-A2AF-46BD-8269-056F6D2726E8}" dt="2024-03-22T12:16:52.411" v="321"/>
          <ac:inkMkLst>
            <pc:docMk/>
            <pc:sldMk cId="3590543864" sldId="297"/>
            <ac:inkMk id="11" creationId="{C8F7C475-C1B3-4920-6BA0-BB0B651B2AC1}"/>
          </ac:inkMkLst>
        </pc:inkChg>
        <pc:inkChg chg="add mod">
          <ac:chgData name="Antonio Frinčić" userId="c0deeda1-4472-4477-b5c1-9fd9acb19c44" providerId="ADAL" clId="{6D7D190D-A2AF-46BD-8269-056F6D2726E8}" dt="2024-03-22T12:16:52.411" v="321"/>
          <ac:inkMkLst>
            <pc:docMk/>
            <pc:sldMk cId="3590543864" sldId="297"/>
            <ac:inkMk id="12" creationId="{D9668758-8974-36C8-647D-AE337B5020BA}"/>
          </ac:inkMkLst>
        </pc:inkChg>
        <pc:inkChg chg="add mod">
          <ac:chgData name="Antonio Frinčić" userId="c0deeda1-4472-4477-b5c1-9fd9acb19c44" providerId="ADAL" clId="{6D7D190D-A2AF-46BD-8269-056F6D2726E8}" dt="2024-03-22T12:16:52.411" v="321"/>
          <ac:inkMkLst>
            <pc:docMk/>
            <pc:sldMk cId="3590543864" sldId="297"/>
            <ac:inkMk id="13" creationId="{006477FF-2CF0-2252-0387-4F23DC8641DC}"/>
          </ac:inkMkLst>
        </pc:inkChg>
        <pc:inkChg chg="add">
          <ac:chgData name="Antonio Frinčić" userId="c0deeda1-4472-4477-b5c1-9fd9acb19c44" providerId="ADAL" clId="{6D7D190D-A2AF-46BD-8269-056F6D2726E8}" dt="2024-03-22T12:16:54.084" v="322" actId="9405"/>
          <ac:inkMkLst>
            <pc:docMk/>
            <pc:sldMk cId="3590543864" sldId="297"/>
            <ac:inkMk id="15" creationId="{2F81227B-0204-2403-AE81-1CD42DB3B504}"/>
          </ac:inkMkLst>
        </pc:inkChg>
      </pc:sldChg>
      <pc:sldChg chg="modSp mod">
        <pc:chgData name="Antonio Frinčić" userId="c0deeda1-4472-4477-b5c1-9fd9acb19c44" providerId="ADAL" clId="{6D7D190D-A2AF-46BD-8269-056F6D2726E8}" dt="2024-03-21T14:16:38.397" v="46" actId="1076"/>
        <pc:sldMkLst>
          <pc:docMk/>
          <pc:sldMk cId="1453011730" sldId="298"/>
        </pc:sldMkLst>
        <pc:grpChg chg="mod">
          <ac:chgData name="Antonio Frinčić" userId="c0deeda1-4472-4477-b5c1-9fd9acb19c44" providerId="ADAL" clId="{6D7D190D-A2AF-46BD-8269-056F6D2726E8}" dt="2024-03-21T14:16:38.397" v="46" actId="1076"/>
          <ac:grpSpMkLst>
            <pc:docMk/>
            <pc:sldMk cId="1453011730" sldId="298"/>
            <ac:grpSpMk id="10" creationId="{8497ECB8-BEBF-4D3D-AF9A-19265AB13802}"/>
          </ac:grpSpMkLst>
        </pc:grpChg>
      </pc:sldChg>
      <pc:sldChg chg="modSp mod">
        <pc:chgData name="Antonio Frinčić" userId="c0deeda1-4472-4477-b5c1-9fd9acb19c44" providerId="ADAL" clId="{6D7D190D-A2AF-46BD-8269-056F6D2726E8}" dt="2024-03-21T14:18:43.617" v="67" actId="1076"/>
        <pc:sldMkLst>
          <pc:docMk/>
          <pc:sldMk cId="423023861" sldId="299"/>
        </pc:sldMkLst>
        <pc:spChg chg="mod">
          <ac:chgData name="Antonio Frinčić" userId="c0deeda1-4472-4477-b5c1-9fd9acb19c44" providerId="ADAL" clId="{6D7D190D-A2AF-46BD-8269-056F6D2726E8}" dt="2024-03-21T14:16:53.053" v="47" actId="1076"/>
          <ac:spMkLst>
            <pc:docMk/>
            <pc:sldMk cId="423023861" sldId="299"/>
            <ac:spMk id="2" creationId="{00000000-0000-0000-0000-000000000000}"/>
          </ac:spMkLst>
        </pc:spChg>
        <pc:spChg chg="mod">
          <ac:chgData name="Antonio Frinčić" userId="c0deeda1-4472-4477-b5c1-9fd9acb19c44" providerId="ADAL" clId="{6D7D190D-A2AF-46BD-8269-056F6D2726E8}" dt="2024-03-21T14:18:37.397" v="66" actId="1076"/>
          <ac:spMkLst>
            <pc:docMk/>
            <pc:sldMk cId="423023861" sldId="299"/>
            <ac:spMk id="7" creationId="{00000000-0000-0000-0000-000000000000}"/>
          </ac:spMkLst>
        </pc:spChg>
        <pc:picChg chg="mod">
          <ac:chgData name="Antonio Frinčić" userId="c0deeda1-4472-4477-b5c1-9fd9acb19c44" providerId="ADAL" clId="{6D7D190D-A2AF-46BD-8269-056F6D2726E8}" dt="2024-03-21T14:18:43.617" v="67" actId="1076"/>
          <ac:picMkLst>
            <pc:docMk/>
            <pc:sldMk cId="423023861" sldId="299"/>
            <ac:picMk id="6" creationId="{BFA48892-BC4F-438D-BC88-AEDF591C1FDE}"/>
          </ac:picMkLst>
        </pc:picChg>
      </pc:sldChg>
      <pc:sldChg chg="modSp mod">
        <pc:chgData name="Antonio Frinčić" userId="c0deeda1-4472-4477-b5c1-9fd9acb19c44" providerId="ADAL" clId="{6D7D190D-A2AF-46BD-8269-056F6D2726E8}" dt="2024-03-22T08:00:39.546" v="167" actId="20577"/>
        <pc:sldMkLst>
          <pc:docMk/>
          <pc:sldMk cId="395071432" sldId="300"/>
        </pc:sldMkLst>
        <pc:spChg chg="mod">
          <ac:chgData name="Antonio Frinčić" userId="c0deeda1-4472-4477-b5c1-9fd9acb19c44" providerId="ADAL" clId="{6D7D190D-A2AF-46BD-8269-056F6D2726E8}" dt="2024-03-21T14:16:09.197" v="42" actId="1076"/>
          <ac:spMkLst>
            <pc:docMk/>
            <pc:sldMk cId="395071432" sldId="300"/>
            <ac:spMk id="2" creationId="{00000000-0000-0000-0000-000000000000}"/>
          </ac:spMkLst>
        </pc:spChg>
        <pc:spChg chg="mod">
          <ac:chgData name="Antonio Frinčić" userId="c0deeda1-4472-4477-b5c1-9fd9acb19c44" providerId="ADAL" clId="{6D7D190D-A2AF-46BD-8269-056F6D2726E8}" dt="2024-03-21T14:15:58.813" v="40" actId="1076"/>
          <ac:spMkLst>
            <pc:docMk/>
            <pc:sldMk cId="395071432" sldId="300"/>
            <ac:spMk id="5" creationId="{3006DD82-99E5-0BE7-0ED7-2F288E268AFE}"/>
          </ac:spMkLst>
        </pc:spChg>
        <pc:spChg chg="mod">
          <ac:chgData name="Antonio Frinčić" userId="c0deeda1-4472-4477-b5c1-9fd9acb19c44" providerId="ADAL" clId="{6D7D190D-A2AF-46BD-8269-056F6D2726E8}" dt="2024-03-22T08:00:20.005" v="143" actId="13926"/>
          <ac:spMkLst>
            <pc:docMk/>
            <pc:sldMk cId="395071432" sldId="300"/>
            <ac:spMk id="7" creationId="{00000000-0000-0000-0000-000000000000}"/>
          </ac:spMkLst>
        </pc:spChg>
        <pc:spChg chg="mod">
          <ac:chgData name="Antonio Frinčić" userId="c0deeda1-4472-4477-b5c1-9fd9acb19c44" providerId="ADAL" clId="{6D7D190D-A2AF-46BD-8269-056F6D2726E8}" dt="2024-03-21T14:15:45.159" v="37" actId="1076"/>
          <ac:spMkLst>
            <pc:docMk/>
            <pc:sldMk cId="395071432" sldId="300"/>
            <ac:spMk id="13" creationId="{1BAB3CC0-869C-449B-9805-5B1C8CBC3398}"/>
          </ac:spMkLst>
        </pc:spChg>
        <pc:spChg chg="mod">
          <ac:chgData name="Antonio Frinčić" userId="c0deeda1-4472-4477-b5c1-9fd9acb19c44" providerId="ADAL" clId="{6D7D190D-A2AF-46BD-8269-056F6D2726E8}" dt="2024-03-22T08:00:39.546" v="167" actId="20577"/>
          <ac:spMkLst>
            <pc:docMk/>
            <pc:sldMk cId="395071432" sldId="300"/>
            <ac:spMk id="16" creationId="{0E32B346-2D14-4B31-8372-FCB1E3FB6E68}"/>
          </ac:spMkLst>
        </pc:spChg>
        <pc:grpChg chg="mod">
          <ac:chgData name="Antonio Frinčić" userId="c0deeda1-4472-4477-b5c1-9fd9acb19c44" providerId="ADAL" clId="{6D7D190D-A2AF-46BD-8269-056F6D2726E8}" dt="2024-03-21T14:15:30.638" v="34" actId="1076"/>
          <ac:grpSpMkLst>
            <pc:docMk/>
            <pc:sldMk cId="395071432" sldId="300"/>
            <ac:grpSpMk id="10" creationId="{8497ECB8-BEBF-4D3D-AF9A-19265AB13802}"/>
          </ac:grpSpMkLst>
        </pc:grpChg>
        <pc:picChg chg="mod">
          <ac:chgData name="Antonio Frinčić" userId="c0deeda1-4472-4477-b5c1-9fd9acb19c44" providerId="ADAL" clId="{6D7D190D-A2AF-46BD-8269-056F6D2726E8}" dt="2024-03-21T14:16:03.468" v="41" actId="1076"/>
          <ac:picMkLst>
            <pc:docMk/>
            <pc:sldMk cId="395071432" sldId="300"/>
            <ac:picMk id="6" creationId="{A03BF8D2-1C72-FE8A-7A02-DE2BC0462EDD}"/>
          </ac:picMkLst>
        </pc:picChg>
      </pc:sldChg>
      <pc:sldChg chg="modSp mod">
        <pc:chgData name="Antonio Frinčić" userId="c0deeda1-4472-4477-b5c1-9fd9acb19c44" providerId="ADAL" clId="{6D7D190D-A2AF-46BD-8269-056F6D2726E8}" dt="2024-03-22T08:38:45.644" v="169" actId="13926"/>
        <pc:sldMkLst>
          <pc:docMk/>
          <pc:sldMk cId="1175828549" sldId="302"/>
        </pc:sldMkLst>
        <pc:spChg chg="mod">
          <ac:chgData name="Antonio Frinčić" userId="c0deeda1-4472-4477-b5c1-9fd9acb19c44" providerId="ADAL" clId="{6D7D190D-A2AF-46BD-8269-056F6D2726E8}" dt="2024-03-21T14:19:05.567" v="71" actId="20577"/>
          <ac:spMkLst>
            <pc:docMk/>
            <pc:sldMk cId="1175828549" sldId="302"/>
            <ac:spMk id="2" creationId="{00000000-0000-0000-0000-000000000000}"/>
          </ac:spMkLst>
        </pc:spChg>
        <pc:spChg chg="mod">
          <ac:chgData name="Antonio Frinčić" userId="c0deeda1-4472-4477-b5c1-9fd9acb19c44" providerId="ADAL" clId="{6D7D190D-A2AF-46BD-8269-056F6D2726E8}" dt="2024-03-21T14:16:21.317" v="44" actId="1076"/>
          <ac:spMkLst>
            <pc:docMk/>
            <pc:sldMk cId="1175828549" sldId="302"/>
            <ac:spMk id="13" creationId="{1BAB3CC0-869C-449B-9805-5B1C8CBC3398}"/>
          </ac:spMkLst>
        </pc:spChg>
        <pc:spChg chg="mod">
          <ac:chgData name="Antonio Frinčić" userId="c0deeda1-4472-4477-b5c1-9fd9acb19c44" providerId="ADAL" clId="{6D7D190D-A2AF-46BD-8269-056F6D2726E8}" dt="2024-03-22T08:38:45.644" v="169" actId="13926"/>
          <ac:spMkLst>
            <pc:docMk/>
            <pc:sldMk cId="1175828549" sldId="302"/>
            <ac:spMk id="16" creationId="{0E32B346-2D14-4B31-8372-FCB1E3FB6E68}"/>
          </ac:spMkLst>
        </pc:spChg>
        <pc:spChg chg="mod">
          <ac:chgData name="Antonio Frinčić" userId="c0deeda1-4472-4477-b5c1-9fd9acb19c44" providerId="ADAL" clId="{6D7D190D-A2AF-46BD-8269-056F6D2726E8}" dt="2024-03-21T14:15:03.038" v="31" actId="1076"/>
          <ac:spMkLst>
            <pc:docMk/>
            <pc:sldMk cId="1175828549" sldId="302"/>
            <ac:spMk id="19" creationId="{5EE790D6-B2D1-456B-9399-2DF0CD556EED}"/>
          </ac:spMkLst>
        </pc:spChg>
        <pc:grpChg chg="mod">
          <ac:chgData name="Antonio Frinčić" userId="c0deeda1-4472-4477-b5c1-9fd9acb19c44" providerId="ADAL" clId="{6D7D190D-A2AF-46BD-8269-056F6D2726E8}" dt="2024-03-21T14:14:42.787" v="28" actId="1076"/>
          <ac:grpSpMkLst>
            <pc:docMk/>
            <pc:sldMk cId="1175828549" sldId="302"/>
            <ac:grpSpMk id="11" creationId="{A6EC2F90-5A74-4983-8E53-D4D14E49D476}"/>
          </ac:grpSpMkLst>
        </pc:grpChg>
        <pc:grpChg chg="mod">
          <ac:chgData name="Antonio Frinčić" userId="c0deeda1-4472-4477-b5c1-9fd9acb19c44" providerId="ADAL" clId="{6D7D190D-A2AF-46BD-8269-056F6D2726E8}" dt="2024-03-21T14:14:53.596" v="30" actId="1076"/>
          <ac:grpSpMkLst>
            <pc:docMk/>
            <pc:sldMk cId="1175828549" sldId="302"/>
            <ac:grpSpMk id="14" creationId="{924AE8E7-6BF9-4239-BA73-CCA987505F10}"/>
          </ac:grpSpMkLst>
        </pc:grpChg>
        <pc:picChg chg="mod">
          <ac:chgData name="Antonio Frinčić" userId="c0deeda1-4472-4477-b5c1-9fd9acb19c44" providerId="ADAL" clId="{6D7D190D-A2AF-46BD-8269-056F6D2726E8}" dt="2024-03-21T14:16:28.206" v="45" actId="1076"/>
          <ac:picMkLst>
            <pc:docMk/>
            <pc:sldMk cId="1175828549" sldId="302"/>
            <ac:picMk id="18" creationId="{FC2DD010-BCB7-497B-AB7F-E5EBD777A45B}"/>
          </ac:picMkLst>
        </pc:picChg>
      </pc:sldChg>
      <pc:sldChg chg="addSp delSp modSp new del mod ord">
        <pc:chgData name="Antonio Frinčić" userId="c0deeda1-4472-4477-b5c1-9fd9acb19c44" providerId="ADAL" clId="{6D7D190D-A2AF-46BD-8269-056F6D2726E8}" dt="2024-03-22T12:03:14.870" v="177" actId="2696"/>
        <pc:sldMkLst>
          <pc:docMk/>
          <pc:sldMk cId="320037543" sldId="303"/>
        </pc:sldMkLst>
        <pc:picChg chg="add del mod">
          <ac:chgData name="Antonio Frinčić" userId="c0deeda1-4472-4477-b5c1-9fd9acb19c44" providerId="ADAL" clId="{6D7D190D-A2AF-46BD-8269-056F6D2726E8}" dt="2024-03-22T12:03:11.822" v="176" actId="478"/>
          <ac:picMkLst>
            <pc:docMk/>
            <pc:sldMk cId="320037543" sldId="303"/>
            <ac:picMk id="2" creationId="{526F0BBA-E8F7-0E25-3AA5-2096D4F59055}"/>
          </ac:picMkLst>
        </pc:picChg>
      </pc:sldChg>
      <pc:sldChg chg="addSp delSp modSp add del mod">
        <pc:chgData name="Antonio Frinčić" userId="c0deeda1-4472-4477-b5c1-9fd9acb19c44" providerId="ADAL" clId="{6D7D190D-A2AF-46BD-8269-056F6D2726E8}" dt="2024-03-22T12:13:38.020" v="299" actId="2696"/>
        <pc:sldMkLst>
          <pc:docMk/>
          <pc:sldMk cId="1039750282" sldId="303"/>
        </pc:sldMkLst>
        <pc:spChg chg="mod">
          <ac:chgData name="Antonio Frinčić" userId="c0deeda1-4472-4477-b5c1-9fd9acb19c44" providerId="ADAL" clId="{6D7D190D-A2AF-46BD-8269-056F6D2726E8}" dt="2024-03-22T12:12:04.511" v="281" actId="1076"/>
          <ac:spMkLst>
            <pc:docMk/>
            <pc:sldMk cId="1039750282" sldId="303"/>
            <ac:spMk id="2" creationId="{8CBA6D59-2E03-BAC1-7D04-FD163DF17C14}"/>
          </ac:spMkLst>
        </pc:spChg>
        <pc:spChg chg="add mod">
          <ac:chgData name="Antonio Frinčić" userId="c0deeda1-4472-4477-b5c1-9fd9acb19c44" providerId="ADAL" clId="{6D7D190D-A2AF-46BD-8269-056F6D2726E8}" dt="2024-03-22T12:13:20.751" v="296" actId="1076"/>
          <ac:spMkLst>
            <pc:docMk/>
            <pc:sldMk cId="1039750282" sldId="303"/>
            <ac:spMk id="3" creationId="{90F85026-3F80-A1AF-3920-326149C1EDAC}"/>
          </ac:spMkLst>
        </pc:spChg>
        <pc:spChg chg="mod">
          <ac:chgData name="Antonio Frinčić" userId="c0deeda1-4472-4477-b5c1-9fd9acb19c44" providerId="ADAL" clId="{6D7D190D-A2AF-46BD-8269-056F6D2726E8}" dt="2024-03-22T12:05:16.020" v="242" actId="20577"/>
          <ac:spMkLst>
            <pc:docMk/>
            <pc:sldMk cId="1039750282" sldId="303"/>
            <ac:spMk id="13" creationId="{873853D0-B3B1-44CD-A44E-16A7A7D42848}"/>
          </ac:spMkLst>
        </pc:spChg>
        <pc:spChg chg="mod">
          <ac:chgData name="Antonio Frinčić" userId="c0deeda1-4472-4477-b5c1-9fd9acb19c44" providerId="ADAL" clId="{6D7D190D-A2AF-46BD-8269-056F6D2726E8}" dt="2024-03-22T12:07:09.561" v="257" actId="20577"/>
          <ac:spMkLst>
            <pc:docMk/>
            <pc:sldMk cId="1039750282" sldId="303"/>
            <ac:spMk id="16" creationId="{AE1ACF8F-865D-CE07-5D68-BF2932EE4F2D}"/>
          </ac:spMkLst>
        </pc:spChg>
        <pc:spChg chg="del mod">
          <ac:chgData name="Antonio Frinčić" userId="c0deeda1-4472-4477-b5c1-9fd9acb19c44" providerId="ADAL" clId="{6D7D190D-A2AF-46BD-8269-056F6D2726E8}" dt="2024-03-22T12:05:17.612" v="244"/>
          <ac:spMkLst>
            <pc:docMk/>
            <pc:sldMk cId="1039750282" sldId="303"/>
            <ac:spMk id="19" creationId="{284C7490-EE1A-7307-D2E8-A1CDD2157F7A}"/>
          </ac:spMkLst>
        </pc:spChg>
        <pc:grpChg chg="mod">
          <ac:chgData name="Antonio Frinčić" userId="c0deeda1-4472-4477-b5c1-9fd9acb19c44" providerId="ADAL" clId="{6D7D190D-A2AF-46BD-8269-056F6D2726E8}" dt="2024-03-22T12:05:46.601" v="248" actId="1076"/>
          <ac:grpSpMkLst>
            <pc:docMk/>
            <pc:sldMk cId="1039750282" sldId="303"/>
            <ac:grpSpMk id="14" creationId="{3736ECEF-48FB-E1EE-51BC-2FFD7AA3D7AB}"/>
          </ac:grpSpMkLst>
        </pc:grpChg>
        <pc:picChg chg="add del mod">
          <ac:chgData name="Antonio Frinčić" userId="c0deeda1-4472-4477-b5c1-9fd9acb19c44" providerId="ADAL" clId="{6D7D190D-A2AF-46BD-8269-056F6D2726E8}" dt="2024-03-22T12:10:57.780" v="270" actId="478"/>
          <ac:picMkLst>
            <pc:docMk/>
            <pc:sldMk cId="1039750282" sldId="303"/>
            <ac:picMk id="18" creationId="{4F84E627-770D-A7F9-C9BE-8E767CA431E0}"/>
          </ac:picMkLst>
        </pc:picChg>
      </pc:sldChg>
      <pc:sldChg chg="addSp delSp modSp add mod ord">
        <pc:chgData name="Antonio Frinčić" userId="c0deeda1-4472-4477-b5c1-9fd9acb19c44" providerId="ADAL" clId="{6D7D190D-A2AF-46BD-8269-056F6D2726E8}" dt="2024-03-22T12:15:03.811" v="305" actId="14100"/>
        <pc:sldMkLst>
          <pc:docMk/>
          <pc:sldMk cId="1168329624" sldId="304"/>
        </pc:sldMkLst>
        <pc:spChg chg="del mod">
          <ac:chgData name="Antonio Frinčić" userId="c0deeda1-4472-4477-b5c1-9fd9acb19c44" providerId="ADAL" clId="{6D7D190D-A2AF-46BD-8269-056F6D2726E8}" dt="2024-03-22T12:12:02.870" v="280"/>
          <ac:spMkLst>
            <pc:docMk/>
            <pc:sldMk cId="1168329624" sldId="304"/>
            <ac:spMk id="2" creationId="{926040D4-0F64-C419-9724-5998EC4F6759}"/>
          </ac:spMkLst>
        </pc:spChg>
        <pc:spChg chg="add mod">
          <ac:chgData name="Antonio Frinčić" userId="c0deeda1-4472-4477-b5c1-9fd9acb19c44" providerId="ADAL" clId="{6D7D190D-A2AF-46BD-8269-056F6D2726E8}" dt="2024-03-22T12:12:13.650" v="283" actId="1076"/>
          <ac:spMkLst>
            <pc:docMk/>
            <pc:sldMk cId="1168329624" sldId="304"/>
            <ac:spMk id="3" creationId="{DD47C66D-C877-5314-952D-0F3C94CFB5FB}"/>
          </ac:spMkLst>
        </pc:spChg>
        <pc:spChg chg="add mod">
          <ac:chgData name="Antonio Frinčić" userId="c0deeda1-4472-4477-b5c1-9fd9acb19c44" providerId="ADAL" clId="{6D7D190D-A2AF-46BD-8269-056F6D2726E8}" dt="2024-03-22T12:12:17.436" v="284"/>
          <ac:spMkLst>
            <pc:docMk/>
            <pc:sldMk cId="1168329624" sldId="304"/>
            <ac:spMk id="4" creationId="{1A50CBB9-33ED-0A7F-9FEA-ACB8FA74E55F}"/>
          </ac:spMkLst>
        </pc:spChg>
        <pc:spChg chg="add mod">
          <ac:chgData name="Antonio Frinčić" userId="c0deeda1-4472-4477-b5c1-9fd9acb19c44" providerId="ADAL" clId="{6D7D190D-A2AF-46BD-8269-056F6D2726E8}" dt="2024-03-22T12:12:43.154" v="288" actId="1076"/>
          <ac:spMkLst>
            <pc:docMk/>
            <pc:sldMk cId="1168329624" sldId="304"/>
            <ac:spMk id="5" creationId="{222633B3-6FD5-6ADA-320E-C553B6AE4309}"/>
          </ac:spMkLst>
        </pc:spChg>
        <pc:spChg chg="add mod">
          <ac:chgData name="Antonio Frinčić" userId="c0deeda1-4472-4477-b5c1-9fd9acb19c44" providerId="ADAL" clId="{6D7D190D-A2AF-46BD-8269-056F6D2726E8}" dt="2024-03-22T12:15:03.811" v="305" actId="14100"/>
          <ac:spMkLst>
            <pc:docMk/>
            <pc:sldMk cId="1168329624" sldId="304"/>
            <ac:spMk id="10" creationId="{803E05D3-5623-7F77-C4B8-1DE1006CC129}"/>
          </ac:spMkLst>
        </pc:spChg>
        <pc:spChg chg="add mod">
          <ac:chgData name="Antonio Frinčić" userId="c0deeda1-4472-4477-b5c1-9fd9acb19c44" providerId="ADAL" clId="{6D7D190D-A2AF-46BD-8269-056F6D2726E8}" dt="2024-03-22T12:13:33.812" v="298" actId="1076"/>
          <ac:spMkLst>
            <pc:docMk/>
            <pc:sldMk cId="1168329624" sldId="304"/>
            <ac:spMk id="11" creationId="{751598EF-598C-8918-55F8-170FDF817D35}"/>
          </ac:spMkLst>
        </pc:spChg>
        <pc:picChg chg="del">
          <ac:chgData name="Antonio Frinčić" userId="c0deeda1-4472-4477-b5c1-9fd9acb19c44" providerId="ADAL" clId="{6D7D190D-A2AF-46BD-8269-056F6D2726E8}" dt="2024-03-22T12:11:56.091" v="277" actId="478"/>
          <ac:picMkLst>
            <pc:docMk/>
            <pc:sldMk cId="1168329624" sldId="304"/>
            <ac:picMk id="6" creationId="{E9FC6A8F-2D90-83BC-C179-3162EEB4558A}"/>
          </ac:picMkLst>
        </pc:picChg>
        <pc:picChg chg="add mod">
          <ac:chgData name="Antonio Frinčić" userId="c0deeda1-4472-4477-b5c1-9fd9acb19c44" providerId="ADAL" clId="{6D7D190D-A2AF-46BD-8269-056F6D2726E8}" dt="2024-03-22T12:12:32.231" v="286"/>
          <ac:picMkLst>
            <pc:docMk/>
            <pc:sldMk cId="1168329624" sldId="304"/>
            <ac:picMk id="7" creationId="{F3B0650C-C172-D39D-5C5A-651B1A7E0FBF}"/>
          </ac:picMkLst>
        </pc:picChg>
        <pc:picChg chg="add mod">
          <ac:chgData name="Antonio Frinčić" userId="c0deeda1-4472-4477-b5c1-9fd9acb19c44" providerId="ADAL" clId="{6D7D190D-A2AF-46BD-8269-056F6D2726E8}" dt="2024-03-22T12:12:59.981" v="290" actId="1076"/>
          <ac:picMkLst>
            <pc:docMk/>
            <pc:sldMk cId="1168329624" sldId="304"/>
            <ac:picMk id="8" creationId="{AE4F89E2-9298-42E4-59EB-770C276E7AA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CC5708-3997-46F6-B2B2-F37782F79B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5F3B6-3601-49FB-A0B6-3D4215304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r-Latn-RS"/>
              <a:t>9.4.2018.</a:t>
            </a:r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5B11A-58BD-4B50-AD91-A510114D6B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5E057-FC5F-41CD-AAF4-B20059312C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F42BE-4A9A-4A94-B847-49A47063B3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63687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39.853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385 119 24575,'0'-1'0,"-1"0"0,1 0 0,-1 0 0,1 0 0,-1 0 0,0 0 0,0 0 0,0 0 0,0 0 0,0 0 0,0 0 0,0 0 0,0 0 0,0 1 0,0-1 0,0 1 0,0-1 0,0 1 0,-1-1 0,1 1 0,0-1 0,0 1 0,-1 0 0,1 0 0,0 0 0,0-1 0,-3 2 0,-42-5 0,41 4 0,-15-1 0,-33-1 0,50 2 0,1 0 0,-1 0 0,0 1 0,0-1 0,0 0 0,1 1 0,-1 0 0,0 0 0,1 0 0,-1 0 0,1 0 0,-1 0 0,-3 3 0,6-3 0,0-1 0,1 1 0,-1-1 0,0 1 0,0-1 0,0 0 0,1 1 0,-1-1 0,0 1 0,0-1 0,1 1 0,-1-1 0,0 0 0,1 1 0,-1-1 0,1 0 0,-1 1 0,0-1 0,1 0 0,-1 1 0,1-1 0,-1 0 0,1 0 0,-1 0 0,1 1 0,-1-1 0,1 0 0,-1 0 0,1 0 0,-1 0 0,1 0 0,-1 0 0,1 0 0,-1 0 0,1 0 0,-1 0 0,2-1 0,23 5 0,-16-3 0,19 1 0,0-1 0,51-5 0,-79 4 0,0 0 0,0 0 0,0 0 0,0 0 0,0 0 0,0 0 0,0-1 0,0 1 0,0 0 0,0 0 0,0 0 0,-1 0 0,1 0 0,0 0 0,0 0 0,0 0 0,0-1 0,0 1 0,0 0 0,0 0 0,0 0 0,0 0 0,0 0 0,0 0 0,0 0 0,0-1 0,1 1 0,-1 0 0,0 0 0,0 0 0,0 0 0,0 0 0,0 0 0,0 0 0,0 0 0,0-1 0,0 1 0,0 0 0,0 0 0,0 0 0,0 0 0,1 0 0,-1 0 0,0 0 0,0 0 0,0 0 0,0 0 0,0 0 0,0 0 0,0 0 0,0 0 0,1 0 0,-1 0 0,0 0 0,0 0 0,0 0 0,0 0 0,0 0 0,0 0 0,0 0 0,1 0 0,-1 0 0,0 0 0,-14-6 0,-20-3 0,-12 5 0,-48 1 0,80 3 0,1 1 0,0 0 0,0 1 0,0 1 0,1 0 0,-1 0 0,1 1 0,-20 9 0,30-11 0,-1-1 0,1 1 0,0 0 0,0 0 0,0 0 0,0 0 0,0 0 0,0 0 0,0 1 0,1-1 0,-1 0 0,1 1 0,0 0 0,0-1 0,0 1 0,0 0 0,0-1 0,0 1 0,1 0 0,-1 4 0,1-6 0,0 1 0,0 0 0,0-1 0,0 1 0,0 0 0,1-1 0,-1 1 0,1-1 0,-1 1 0,1-1 0,0 1 0,-1-1 0,1 1 0,0-1 0,0 1 0,0-1 0,0 0 0,0 0 0,0 1 0,1-1 0,-1 0 0,0 0 0,0 0 0,1 0 0,-1-1 0,1 1 0,-1 0 0,1-1 0,-1 1 0,1 0 0,-1-1 0,1 0 0,0 1 0,-1-1 0,1 0 0,2 0 0,17 0 0,1-1 0,0 0 0,0-2 0,0-1 0,-1 0 0,27-10 0,-22 6 0,1 1 0,0 2 0,47-4 0,46 10 0,-103-7 0,-21-5 0,-26-7 0,22 15 0,-38-13 0,-54-11 0,85 24 0,-1 1 0,1 0 0,0 1 0,-1 1 0,1 0 0,0 1 0,-1 1 0,-14 4 0,25-5 0,0 0 0,1 1 0,-1 0 0,1 0 0,-1 1 0,1-1 0,0 1 0,0 0 0,-7 6 0,11-9 0,-1 1 0,1-1 0,-1 0 0,1 1 0,0-1 0,-1 1 0,1-1 0,0 1 0,-1-1 0,1 1 0,0 0 0,0-1 0,0 1 0,-1-1 0,1 1 0,0-1 0,0 1 0,0 0 0,0-1 0,0 1 0,0-1 0,0 1 0,0 0 0,0-1 0,0 1 0,1-1 0,-1 1 0,0 0 0,1 0 0,0 0 0,1 1 0,-1-1 0,1 0 0,-1 0 0,1 0 0,0 0 0,-1 0 0,1-1 0,0 1 0,0 0 0,0-1 0,0 0 0,0 1 0,-1-1 0,4 0 0,6 2 0,1-1 0,-1 0 0,1-1 0,0 0 0,-1-1 0,1 0 0,-1-1 0,1 0 0,-1-1 0,0 0 0,0-1 0,0 0 0,17-10 0,-27 14 0,0 0 0,0-1 0,0 0 0,-1 1 0,1-1 0,0 1 0,0-1 0,0 0 0,-1 1 0,1-1 0,0 0 0,-1 0 0,1 0 0,-1 0 0,1 1 0,-1-1 0,1 0 0,-1 0 0,0 0 0,1 0 0,-1 0 0,0 0 0,0 0 0,1 0 0,-1 0 0,0 0 0,0 0 0,0 0 0,-1 0 0,1 0 0,0 0 0,0 0 0,0 0 0,-1 0 0,1 0 0,0 0 0,-1 0 0,1 0 0,-1 0 0,1 0 0,-1 0 0,0 0 0,1 1 0,-1-1 0,0 0 0,0 1 0,1-1 0,-1 0 0,0 1 0,0-1 0,0 1 0,0-1 0,0 1 0,-1-1 0,-5-3 0,1 0 0,-1 0 0,0 1 0,0 0 0,0 1 0,-8-3 0,-21 0 0,0 2 0,-1 1 0,1 2 0,-40 5 0,73-5 0,1 0 0,-1 0 0,1 0 0,-1 1 0,1-1 0,0 0 0,-1 1 0,1 0 0,-1 0 0,1-1 0,0 1 0,0 1 0,-1-1 0,1 0 0,0 1 0,0-1 0,0 1 0,0-1 0,0 1 0,1 0 0,-1 0 0,1 0 0,-1 0 0,1 0 0,-1 0 0,1 0 0,0 0 0,0 1 0,0-1 0,0 0 0,1 1 0,-1-1 0,1 1 0,-1-1 0,1 1 0,0-1 0,0 1 0,0-1 0,0 1 0,0-1 0,1 1 0,-1-1 0,1 0 0,0 1 0,-1-1 0,1 0 0,0 1 0,1-1 0,-1 0 0,0 0 0,0 0 0,1 0 0,-1 0 0,1 0 0,0 0 0,0 0 0,0-1 0,0 1 0,0-1 0,0 1 0,0-1 0,0 0 0,0 0 0,1 0 0,-1 0 0,0 0 0,4 0 0,5 4 0,0-1 0,1-1 0,0 0 0,-1-1 0,1 0 0,0-1 0,0-1 0,0 1 0,0-2 0,0 0 0,0 0 0,14-4 0,-25 5 0,0 0 0,0-1 0,0 1 0,0-1 0,0 1 0,0-1 0,0 1 0,0-1 0,0 1 0,-1-1 0,1 0 0,0 0 0,0 1 0,-1-1 0,1 0 0,0 0 0,-1 0 0,1 0 0,-1 0 0,1 0 0,-1 0 0,1 0 0,-1 0 0,0 0 0,1 0 0,-1 0 0,0 0 0,0-2 0,0 1 0,-1-1 0,0 1 0,1-1 0,-1 1 0,0-1 0,0 1 0,0 0 0,-1-1 0,1 1 0,-1 0 0,-2-3 0,-5-5 0,0 1 0,0 0 0,-19-13 0,-39-19 0,64 39 0,-1 0 0,0 0 0,0 0 0,1 1 0,-1 0 0,0 0 0,0 0 0,0 0 0,0 1 0,0-1 0,0 1 0,0 0 0,0 0 0,-1 1 0,1-1 0,-7 3 0,10-3 0,0 1 0,0-1 0,0 1 0,0-1 0,0 1 0,0-1 0,0 1 0,0 0 0,0 0 0,0-1 0,0 1 0,1 0 0,-1 0 0,0 0 0,0 0 0,1 0 0,-1 0 0,1 0 0,-1 0 0,1 0 0,-1 0 0,1 0 0,0 0 0,0 0 0,-1 1 0,1 0 0,0 1 0,1-1 0,-1 1 0,1-1 0,0 1 0,-1-1 0,1 1 0,0-1 0,0 0 0,1 1 0,-1-1 0,3 3 0,3 4 0,1 0 0,0 0 0,0-1 0,11 8 0,-19-16 0,52 35 0,-50-34 0,0 0 0,1 1 0,-1-1 0,1 0 0,-1-1 0,1 1 0,-1 0 0,1-1 0,0 1 0,-1-1 0,1 0 0,0 0 0,-1 0 0,1 0 0,-1 0 0,1-1 0,0 1 0,-1-1 0,1 1 0,2-2 0,-5 1 0,1 1 0,-1-1 0,1 1 0,-1-1 0,0 0 0,1 1 0,-1-1 0,0 0 0,1 1 0,-1-1 0,0 0 0,0 1 0,0-1 0,0 0 0,0 1 0,0-1 0,0 0 0,0 1 0,0-1 0,0 0 0,0 1 0,0-1 0,0 0 0,0 1 0,-1-1 0,1 0 0,0 1 0,0-1 0,-1 0 0,1 1 0,0-1 0,-1 1 0,1-1 0,-1 1 0,1-1 0,-1 1 0,1-1 0,-1 1 0,1-1 0,-1 1 0,0 0 0,1-1 0,-2 1 0,-25-22 0,-31-4 0,55 25 0,-1-1 0,1 1 0,-1 1 0,1-1 0,-1 0 0,0 1 0,1-1 0,-1 1 0,0 0 0,1 1 0,-1-1 0,0 0 0,1 1 0,-7 2 0,9-3 0,0 1 0,1-1 0,-1 1 0,0-1 0,0 1 0,0 0 0,1 0 0,-1-1 0,0 1 0,1 0 0,-1 0 0,0 0 0,1 0 0,-1 0 0,1 0 0,0 0 0,-1 0 0,1 0 0,0 0 0,-1 0 0,1 0 0,0 0 0,0 0 0,0 0 0,0 1 0,1 1 0,-1 0 0,1 0 0,0 0 0,0-1 0,0 1 0,0 0 0,0-1 0,1 1 0,1 3 0,3 1 0,0 0 0,0 0 0,0 0 0,1-1 0,7 6 0,-4-5 0,0 0 0,0-1 0,0-1 0,1 0 0,17 6 0,-26-10 0,-1 0 0,1-1 0,0 1 0,0 0 0,0-1 0,0 1 0,0-1 0,0 0 0,0 0 0,0 0 0,0 0 0,0 0 0,0 0 0,0 0 0,0-1 0,0 1 0,0-1 0,0 0 0,0 1 0,0-1 0,0 0 0,0 0 0,-1 0 0,1 0 0,0 0 0,-1-1 0,1 1 0,-1 0 0,1-1 0,-1 1 0,0-1 0,1 0 0,-1 1 0,0-1 0,0 0 0,0 0 0,0 0 0,-1 0 0,2-3 0,-2 1 0,1 0 0,-1 0 0,0 0 0,-1 0 0,1 0 0,-1 0 0,1 0 0,-1 0 0,0 0 0,-1 0 0,1 0 0,-1 0 0,0 1 0,0-1 0,0 0 0,0 1 0,0 0 0,-1-1 0,0 1 0,1 0 0,-7-4 0,0-2 0,-1 1 0,0 0 0,0 0 0,-1 1 0,-20-10 0,27 15-83,-2-1-77,-1 0 0,1 0-1,-1 1 1,0 0 0,0 0 0,0 0-1,-10 0 1,3 2-6666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54.083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47.672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48.579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49.934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50.302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1 24575,'4'0'0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50.691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1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51.052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51.417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3-22T12:16:51.771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r-Latn-RS"/>
              <a:t>9.4.2018.</a:t>
            </a:r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4C1C0-C44C-411A-AD34-D560ED887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61924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41B6D355-B459-4094-BA25-A493A2C8CF2E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E58B915-C8CD-4E5B-BB78-A066B779215A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433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2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493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3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376D7C2C-38C7-4BBC-AA47-6C013039BDA8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F5707C1-85E6-4920-8FEC-89524F643869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587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4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376D7C2C-38C7-4BBC-AA47-6C013039BDA8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F5707C1-85E6-4920-8FEC-89524F643869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599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5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4861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6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6155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7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764AD-29F9-4DD3-A266-2E9C9C6A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ABAA0AD-488C-443D-A03D-DA7D390D3570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1562B69-EA2F-4D72-9C86-58D52C25C4E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sr-Latn-RS"/>
              <a:t>9.4.2018.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781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8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0044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78B39F-FD15-0587-009F-0FA9917D7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EF51F04-ED52-A19B-3588-44F6FFBA59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4FCB42-31D4-3391-54C5-7171B0BFE1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C83BE-29B3-D431-3256-7B9B1BE474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9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C63E1-C60E-B126-4617-328CD8C54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6F779A29-3AEA-BF22-6D6B-398D60DEC065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8B5E0E9-BD63-88A5-FF61-9A05E947C584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sr-Latn-RS"/>
              <a:t>9.4.2018.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170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customXml" Target="../ink/ink6.xml"/><Relationship Id="rId3" Type="http://schemas.openxmlformats.org/officeDocument/2006/relationships/image" Target="../media/image5.jpg"/><Relationship Id="rId7" Type="http://schemas.openxmlformats.org/officeDocument/2006/relationships/customXml" Target="../ink/ink2.xml"/><Relationship Id="rId12" Type="http://schemas.openxmlformats.org/officeDocument/2006/relationships/image" Target="../media/image9.png"/><Relationship Id="rId17" Type="http://schemas.openxmlformats.org/officeDocument/2006/relationships/customXml" Target="../ink/ink10.xml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customXml" Target="../ink/ink5.xml"/><Relationship Id="rId5" Type="http://schemas.openxmlformats.org/officeDocument/2006/relationships/customXml" Target="../ink/ink1.xml"/><Relationship Id="rId15" Type="http://schemas.openxmlformats.org/officeDocument/2006/relationships/customXml" Target="../ink/ink8.xml"/><Relationship Id="rId10" Type="http://schemas.openxmlformats.org/officeDocument/2006/relationships/customXml" Target="../ink/ink4.xml"/><Relationship Id="rId4" Type="http://schemas.openxmlformats.org/officeDocument/2006/relationships/image" Target="../media/image6.jpg"/><Relationship Id="rId9" Type="http://schemas.openxmlformats.org/officeDocument/2006/relationships/customXml" Target="../ink/ink3.xml"/><Relationship Id="rId14" Type="http://schemas.openxmlformats.org/officeDocument/2006/relationships/customXml" Target="../ink/ink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A4A142-02AC-49F1-83C8-A61C355D6452}"/>
              </a:ext>
            </a:extLst>
          </p:cNvPr>
          <p:cNvSpPr txBox="1"/>
          <p:nvPr/>
        </p:nvSpPr>
        <p:spPr>
          <a:xfrm>
            <a:off x="1752600" y="29057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41A1AD"/>
                </a:solidFill>
                <a:latin typeface="Gotham Medium" panose="02000604030000020004" pitchFamily="50" charset="0"/>
              </a:rPr>
              <a:t>Zaklada “Hrvatska za djecu”</a:t>
            </a:r>
            <a:endParaRPr lang="hr-HR" sz="2800" b="1" dirty="0">
              <a:solidFill>
                <a:srgbClr val="41A1AD"/>
              </a:solidFill>
              <a:latin typeface="Gotham Medium" panose="02000604030000020004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AE8BF-8B58-46DB-90B7-AA9372A5D129}"/>
              </a:ext>
            </a:extLst>
          </p:cNvPr>
          <p:cNvSpPr txBox="1"/>
          <p:nvPr/>
        </p:nvSpPr>
        <p:spPr>
          <a:xfrm>
            <a:off x="4800600" y="5029200"/>
            <a:ext cx="35814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5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r>
              <a:rPr lang="hr-HR" sz="115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Antonio Frinčić</a:t>
            </a:r>
            <a:endParaRPr lang="en-GB" sz="115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r>
              <a:rPr lang="hr-HR" sz="115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Zagreb, ožujak 20</a:t>
            </a:r>
            <a:r>
              <a:rPr lang="en-GB" sz="115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2</a:t>
            </a:r>
            <a:r>
              <a:rPr lang="hr-HR" sz="115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4.</a:t>
            </a:r>
            <a:endParaRPr lang="hr-HR" sz="115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6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>
                <a:solidFill>
                  <a:srgbClr val="41A1AD"/>
                </a:solidFill>
                <a:latin typeface="Gotham Light" pitchFamily="50" charset="0"/>
              </a:rPr>
              <a:t>Javn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i</a:t>
            </a:r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 poziv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i</a:t>
            </a:r>
            <a:endParaRPr lang="hr-HR" sz="2400" b="1" dirty="0">
              <a:solidFill>
                <a:srgbClr val="41A1AD"/>
              </a:solidFill>
              <a:latin typeface="Gotham Light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836505" y="1752600"/>
            <a:ext cx="7753966" cy="4403325"/>
            <a:chOff x="838200" y="1688432"/>
            <a:chExt cx="7753966" cy="440332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671963" y="4522097"/>
              <a:ext cx="692020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„Hrvatska za djecu“ (su)financira projekte i programe pravnih osoba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vrijednosti iznad 1.500,00 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€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 putem javnog poziva za podnošenje prijava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sz="2400" i="1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C2F90-5A74-4983-8E53-D4D14E49D476}"/>
              </a:ext>
            </a:extLst>
          </p:cNvPr>
          <p:cNvGrpSpPr/>
          <p:nvPr/>
        </p:nvGrpSpPr>
        <p:grpSpPr>
          <a:xfrm>
            <a:off x="804308" y="1687371"/>
            <a:ext cx="7595982" cy="1891168"/>
            <a:chOff x="940252" y="256326"/>
            <a:chExt cx="7595982" cy="189116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252" y="1614094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AB3CC0-869C-449B-9805-5B1C8CBC3398}"/>
                </a:ext>
              </a:extLst>
            </p:cNvPr>
            <p:cNvSpPr txBox="1"/>
            <p:nvPr/>
          </p:nvSpPr>
          <p:spPr>
            <a:xfrm>
              <a:off x="1754434" y="256326"/>
              <a:ext cx="678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je do danas provela ukupno 8 </a:t>
              </a:r>
              <a:r>
                <a:rPr lang="hr-HR" sz="24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javn</a:t>
              </a:r>
              <a:r>
                <a:rPr lang="en-GB" sz="24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ih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poziva, prvi 2014. godine, a posljednji 2023. godine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4AE8E7-6BF9-4239-BA73-CCA987505F10}"/>
              </a:ext>
            </a:extLst>
          </p:cNvPr>
          <p:cNvGrpSpPr/>
          <p:nvPr/>
        </p:nvGrpSpPr>
        <p:grpSpPr>
          <a:xfrm>
            <a:off x="804308" y="2667000"/>
            <a:ext cx="7786163" cy="2605410"/>
            <a:chOff x="838200" y="-255391"/>
            <a:chExt cx="7630441" cy="260541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816619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E32B346-2D14-4B31-8372-FCB1E3FB6E68}"/>
                </a:ext>
              </a:extLst>
            </p:cNvPr>
            <p:cNvSpPr txBox="1"/>
            <p:nvPr/>
          </p:nvSpPr>
          <p:spPr>
            <a:xfrm>
              <a:off x="1686841" y="-255391"/>
              <a:ext cx="678180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Temeljem provedenih dosadašnjih javnih poziva sufinancirano je 390 programa i projekata u vrijednosti iznad 4,4 milijuna eura.</a:t>
              </a:r>
            </a:p>
            <a:p>
              <a:pPr algn="just"/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237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prijavitelja P/P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636350" y="1676400"/>
            <a:ext cx="7604170" cy="3894592"/>
            <a:chOff x="642678" y="1649425"/>
            <a:chExt cx="7591945" cy="369375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678" y="1686760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52823" y="1649425"/>
              <a:ext cx="6781800" cy="3693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Prijavitelji mogu biti pravne osobe koje su u svojem radu potpuno ili djelomično posvećene promicanju dobrobiti osobnih i imovinskih prava djece te osnaživanju obitelji u situacijama različitih socijalnih, zdravstvenih, odgojnih i obrazovnih potreba djece, odnosno podupiranju kulturnih, obrazovnih, sportskih, rekreacijskih, vjerskih i drugih sadržaja od vitalne važnosti za rast i razvoj djece i mladih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4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2337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prijavitelja P/P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295400"/>
            <a:ext cx="7696200" cy="5118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200" b="1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Pravne osobe koje imaju pravo ostvariti (su)financiranje P/P su:</a:t>
            </a:r>
            <a:endParaRPr lang="en-GB" sz="2200" b="1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organizacije civilnog društva (udruge, zaklade, fundacije, privatne ustanove, vjerske zajednice, pravne osobe Katoličke crkve) osnovane sa svrhom promicanja obiteljskih vrijednosti i osnaživanja obitelji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pravne osobe osnovane za obavljanje kulturnih, obrazovnih, sportskih, rekreacijskih, vjerskih i sličnih djelatnosti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javne ustanove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državne uprave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22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JLS, tijela JP(R)S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A48892-BC4F-438D-BC88-AEDF591C1F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37" y="13716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3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Javnog poziva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746975" y="1694243"/>
            <a:ext cx="7467600" cy="2677656"/>
            <a:chOff x="838200" y="1573768"/>
            <a:chExt cx="7467600" cy="267765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24000" y="1573768"/>
              <a:ext cx="67818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Izrađen u skladu s općim aktima Zaklade i Uredbom o kriterijima, mjerilima i postupcima financiranja i ugovaranja programa i projekata od interesa za opće dobro koje provode udruge, NN 26/15. i 37/21. (dalje: Uredba).</a:t>
              </a:r>
            </a:p>
            <a:p>
              <a:pPr algn="just"/>
              <a:endParaRPr lang="hr-HR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C2F90-5A74-4983-8E53-D4D14E49D476}"/>
              </a:ext>
            </a:extLst>
          </p:cNvPr>
          <p:cNvGrpSpPr/>
          <p:nvPr/>
        </p:nvGrpSpPr>
        <p:grpSpPr>
          <a:xfrm>
            <a:off x="746975" y="3900964"/>
            <a:ext cx="7467600" cy="886434"/>
            <a:chOff x="823175" y="2128295"/>
            <a:chExt cx="7467600" cy="886434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175" y="2128295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AB3CC0-869C-449B-9805-5B1C8CBC3398}"/>
                </a:ext>
              </a:extLst>
            </p:cNvPr>
            <p:cNvSpPr txBox="1"/>
            <p:nvPr/>
          </p:nvSpPr>
          <p:spPr>
            <a:xfrm>
              <a:off x="1508975" y="2183732"/>
              <a:ext cx="678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Postoji mogućnost dopune dokumentacije, IZUZEV Troškovnika i Detaljnog prikaza programa/projekta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01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715" y="660082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41A1AD"/>
                </a:solidFill>
                <a:latin typeface="Gotham Light" pitchFamily="50" charset="0"/>
              </a:rPr>
              <a:t>Javni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 </a:t>
            </a:r>
            <a:r>
              <a:rPr lang="en-GB" sz="2400" b="1" dirty="0" err="1">
                <a:solidFill>
                  <a:srgbClr val="41A1AD"/>
                </a:solidFill>
                <a:latin typeface="Gotham Light" pitchFamily="50" charset="0"/>
              </a:rPr>
              <a:t>poziv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 202</a:t>
            </a:r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3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. </a:t>
            </a:r>
            <a:endParaRPr lang="hr-HR" sz="2400" b="1" dirty="0">
              <a:solidFill>
                <a:srgbClr val="41A1AD"/>
              </a:solidFill>
              <a:latin typeface="Gotham Light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817715" y="3095117"/>
            <a:ext cx="7442433" cy="533400"/>
            <a:chOff x="838200" y="1688432"/>
            <a:chExt cx="7442433" cy="5334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98833" y="1749287"/>
              <a:ext cx="678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4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Javni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sz="24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poziv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u 202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4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 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bit će objavljen 29. ožujka.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C2F90-5A74-4983-8E53-D4D14E49D476}"/>
              </a:ext>
            </a:extLst>
          </p:cNvPr>
          <p:cNvGrpSpPr/>
          <p:nvPr/>
        </p:nvGrpSpPr>
        <p:grpSpPr>
          <a:xfrm>
            <a:off x="817715" y="4114800"/>
            <a:ext cx="7442433" cy="533400"/>
            <a:chOff x="838200" y="1688432"/>
            <a:chExt cx="7442433" cy="5334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AB3CC0-869C-449B-9805-5B1C8CBC3398}"/>
                </a:ext>
              </a:extLst>
            </p:cNvPr>
            <p:cNvSpPr txBox="1"/>
            <p:nvPr/>
          </p:nvSpPr>
          <p:spPr>
            <a:xfrm>
              <a:off x="1498833" y="1746950"/>
              <a:ext cx="6781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Fond JP-a 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u 202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4</a:t>
              </a:r>
              <a:r>
                <a:rPr lang="en-GB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 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iznosi 550.000,00 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€</a:t>
              </a:r>
              <a:endParaRPr lang="hr-HR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4AE8E7-6BF9-4239-BA73-CCA987505F10}"/>
              </a:ext>
            </a:extLst>
          </p:cNvPr>
          <p:cNvGrpSpPr/>
          <p:nvPr/>
        </p:nvGrpSpPr>
        <p:grpSpPr>
          <a:xfrm>
            <a:off x="817715" y="5068319"/>
            <a:ext cx="7617888" cy="830997"/>
            <a:chOff x="838200" y="1688432"/>
            <a:chExt cx="7465530" cy="83099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E32B346-2D14-4B31-8372-FCB1E3FB6E68}"/>
                </a:ext>
              </a:extLst>
            </p:cNvPr>
            <p:cNvSpPr txBox="1"/>
            <p:nvPr/>
          </p:nvSpPr>
          <p:spPr>
            <a:xfrm>
              <a:off x="1521930" y="1688432"/>
              <a:ext cx="678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Pripremna radionica će se održati za vrijeme trajanja javnog poziva – sredina travnja</a:t>
              </a:r>
              <a:endParaRPr lang="hr-HR" sz="2400" dirty="0">
                <a:solidFill>
                  <a:srgbClr val="41A1AD"/>
                </a:solidFill>
                <a:latin typeface="Gotham Light" pitchFamily="50" charset="0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006DD82-99E5-0BE7-0ED7-2F288E268AFE}"/>
              </a:ext>
            </a:extLst>
          </p:cNvPr>
          <p:cNvSpPr txBox="1"/>
          <p:nvPr/>
        </p:nvSpPr>
        <p:spPr>
          <a:xfrm>
            <a:off x="1478348" y="1549524"/>
            <a:ext cx="6781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chemeClr val="bg1">
                    <a:lumMod val="65000"/>
                  </a:schemeClr>
                </a:solidFill>
              </a:rPr>
              <a:t>Prijave na JP zaprimaju se putem online obrasca koji će biti dostupan na web stranici Zaklade</a:t>
            </a:r>
          </a:p>
          <a:p>
            <a:r>
              <a:rPr lang="hr-HR" sz="2400" b="1" dirty="0">
                <a:solidFill>
                  <a:srgbClr val="41A1AD"/>
                </a:solidFill>
              </a:rPr>
              <a:t>https://www.zhzd.hr/hr/otvoreni-javni-pozivi/44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3BF8D2-1C72-FE8A-7A02-DE2BC0462E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039" y="1713251"/>
            <a:ext cx="7614564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Postupak podnošenja prijave na Javni poziv</a:t>
            </a: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A15808C3-2912-CBB4-D769-19342DB16F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4"/>
          <a:stretch/>
        </p:blipFill>
        <p:spPr>
          <a:xfrm>
            <a:off x="0" y="1060585"/>
            <a:ext cx="9144000" cy="426273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40A9AD-BDF8-7642-424A-41C63C309AD7}"/>
                  </a:ext>
                </a:extLst>
              </p14:cNvPr>
              <p14:cNvContentPartPr/>
              <p14:nvPr/>
            </p14:nvContentPartPr>
            <p14:xfrm>
              <a:off x="8883120" y="5283360"/>
              <a:ext cx="191160" cy="79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40A9AD-BDF8-7642-424A-41C63C309AD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77000" y="5277240"/>
                <a:ext cx="203400" cy="9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928F7C8-5078-E37F-6CF2-22199ED4A993}"/>
                  </a:ext>
                </a:extLst>
              </p14:cNvPr>
              <p14:cNvContentPartPr/>
              <p14:nvPr/>
            </p14:nvContentPartPr>
            <p14:xfrm>
              <a:off x="4061280" y="2026440"/>
              <a:ext cx="360" cy="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928F7C8-5078-E37F-6CF2-22199ED4A99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55160" y="202032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5FD6797-3F75-99A9-1F77-0D352E2F4419}"/>
                  </a:ext>
                </a:extLst>
              </p14:cNvPr>
              <p14:cNvContentPartPr/>
              <p14:nvPr/>
            </p14:nvContentPartPr>
            <p14:xfrm>
              <a:off x="3497160" y="1592280"/>
              <a:ext cx="36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5FD6797-3F75-99A9-1F77-0D352E2F441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91040" y="1586160"/>
                <a:ext cx="12600" cy="1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F08A42D3-0918-F81F-3374-D617C5FEC186}"/>
              </a:ext>
            </a:extLst>
          </p:cNvPr>
          <p:cNvGrpSpPr/>
          <p:nvPr/>
        </p:nvGrpSpPr>
        <p:grpSpPr>
          <a:xfrm>
            <a:off x="7086360" y="4122000"/>
            <a:ext cx="23040" cy="360"/>
            <a:chOff x="7086360" y="4122000"/>
            <a:chExt cx="2304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AAE6516-D705-85AB-0B8F-CE64364D077E}"/>
                    </a:ext>
                  </a:extLst>
                </p14:cNvPr>
                <p14:cNvContentPartPr/>
                <p14:nvPr/>
              </p14:nvContentPartPr>
              <p14:xfrm>
                <a:off x="7086360" y="4122000"/>
                <a:ext cx="360" cy="36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AAE6516-D705-85AB-0B8F-CE64364D077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080240" y="411588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B1F1396-8948-3B3A-475E-ED797FD25004}"/>
                    </a:ext>
                  </a:extLst>
                </p14:cNvPr>
                <p14:cNvContentPartPr/>
                <p14:nvPr/>
              </p14:nvContentPartPr>
              <p14:xfrm>
                <a:off x="7086360" y="4122000"/>
                <a:ext cx="180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B1F1396-8948-3B3A-475E-ED797FD25004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080240" y="4115880"/>
                  <a:ext cx="1404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7BCFF1F-B81E-0AC2-0625-200FB4B4AFD8}"/>
                    </a:ext>
                  </a:extLst>
                </p14:cNvPr>
                <p14:cNvContentPartPr/>
                <p14:nvPr/>
              </p14:nvContentPartPr>
              <p14:xfrm>
                <a:off x="7093920" y="4122000"/>
                <a:ext cx="360" cy="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7BCFF1F-B81E-0AC2-0625-200FB4B4AFD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087800" y="411588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8F7C475-C1B3-4920-6BA0-BB0B651B2AC1}"/>
                    </a:ext>
                  </a:extLst>
                </p14:cNvPr>
                <p14:cNvContentPartPr/>
                <p14:nvPr/>
              </p14:nvContentPartPr>
              <p14:xfrm>
                <a:off x="7109040" y="4122000"/>
                <a:ext cx="360" cy="3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8F7C475-C1B3-4920-6BA0-BB0B651B2AC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2920" y="411588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9668758-8974-36C8-647D-AE337B5020BA}"/>
                    </a:ext>
                  </a:extLst>
                </p14:cNvPr>
                <p14:cNvContentPartPr/>
                <p14:nvPr/>
              </p14:nvContentPartPr>
              <p14:xfrm>
                <a:off x="7109040" y="4122000"/>
                <a:ext cx="360" cy="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9668758-8974-36C8-647D-AE337B5020B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2920" y="411588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06477FF-2CF0-2252-0387-4F23DC8641DC}"/>
                    </a:ext>
                  </a:extLst>
                </p14:cNvPr>
                <p14:cNvContentPartPr/>
                <p14:nvPr/>
              </p14:nvContentPartPr>
              <p14:xfrm>
                <a:off x="7109040" y="4122000"/>
                <a:ext cx="360" cy="3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06477FF-2CF0-2252-0387-4F23DC8641D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102920" y="411588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F81227B-0204-2403-AE81-1CD42DB3B504}"/>
                  </a:ext>
                </a:extLst>
              </p14:cNvPr>
              <p14:cNvContentPartPr/>
              <p14:nvPr/>
            </p14:nvContentPartPr>
            <p14:xfrm>
              <a:off x="6461220" y="1859040"/>
              <a:ext cx="360" cy="3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F81227B-0204-2403-AE81-1CD42DB3B50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455100" y="1852920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054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672" y="440849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Dodjela financijskih sredstava pravnim osobama osnovom izravnog (su)financiranja projekata i programa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C2F90-5A74-4983-8E53-D4D14E49D476}"/>
              </a:ext>
            </a:extLst>
          </p:cNvPr>
          <p:cNvGrpSpPr/>
          <p:nvPr/>
        </p:nvGrpSpPr>
        <p:grpSpPr>
          <a:xfrm>
            <a:off x="682680" y="1611117"/>
            <a:ext cx="7406605" cy="1974379"/>
            <a:chOff x="960177" y="1343451"/>
            <a:chExt cx="7352423" cy="186367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0177" y="1343451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AB3CC0-869C-449B-9805-5B1C8CBC3398}"/>
                </a:ext>
              </a:extLst>
            </p:cNvPr>
            <p:cNvSpPr txBox="1"/>
            <p:nvPr/>
          </p:nvSpPr>
          <p:spPr>
            <a:xfrm>
              <a:off x="1530800" y="1376853"/>
              <a:ext cx="6781800" cy="1830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U skladu s Uredbom i općim aktima, Zaklada kontinuirano tijekom godine dodjeljuje jednokratne novčane potpore male vrijednosti (JPMV) do najviše  663,61 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€</a:t>
              </a:r>
              <a:r>
                <a:rPr lang="hr-HR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(5.000,00 kn) pravnim osobama osnovom izravnog (su)financiranja projekata i programa.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4AE8E7-6BF9-4239-BA73-CCA987505F10}"/>
              </a:ext>
            </a:extLst>
          </p:cNvPr>
          <p:cNvGrpSpPr/>
          <p:nvPr/>
        </p:nvGrpSpPr>
        <p:grpSpPr>
          <a:xfrm>
            <a:off x="661708" y="3632982"/>
            <a:ext cx="7511110" cy="830997"/>
            <a:chOff x="859053" y="1363080"/>
            <a:chExt cx="7360888" cy="830997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9053" y="1430081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E32B346-2D14-4B31-8372-FCB1E3FB6E68}"/>
                </a:ext>
              </a:extLst>
            </p:cNvPr>
            <p:cNvSpPr txBox="1"/>
            <p:nvPr/>
          </p:nvSpPr>
          <p:spPr>
            <a:xfrm>
              <a:off x="1438141" y="1363080"/>
              <a:ext cx="678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Sukladno FP2023, Zaklada ove godine planira dodijeliti 27.500,00 </a:t>
              </a:r>
              <a:r>
                <a:rPr lang="pl-PL" sz="2400" dirty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€</a:t>
              </a:r>
              <a:r>
                <a:rPr lang="pl-PL" sz="24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FC2DD010-BCB7-497B-AB7F-E5EBD777A4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25" y="4571290"/>
            <a:ext cx="544286" cy="533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EE790D6-B2D1-456B-9399-2DF0CD556EED}"/>
              </a:ext>
            </a:extLst>
          </p:cNvPr>
          <p:cNvSpPr txBox="1"/>
          <p:nvPr/>
        </p:nvSpPr>
        <p:spPr>
          <a:xfrm>
            <a:off x="1204981" y="4534239"/>
            <a:ext cx="6920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Zahtjev za jednokratnom novčanom ptoporom male vrijednosti (JPMV) podnosi se putem elektroničke pošte – </a:t>
            </a:r>
            <a:r>
              <a:rPr lang="pl-PL" sz="2400" u="sng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potpore.po@zhzd.hr</a:t>
            </a:r>
            <a:r>
              <a:rPr lang="pl-PL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, a obrazac je dostupan na web stranici Zaklade</a:t>
            </a:r>
            <a:endParaRPr lang="hr-HR" sz="240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82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2484A6-D871-D27B-1883-FEB753F2B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D47C66D-C877-5314-952D-0F3C94CFB5FB}"/>
              </a:ext>
            </a:extLst>
          </p:cNvPr>
          <p:cNvSpPr txBox="1"/>
          <p:nvPr/>
        </p:nvSpPr>
        <p:spPr>
          <a:xfrm>
            <a:off x="762000" y="609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Samostalni projekti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2633B3-6FD5-6ADA-320E-C553B6AE4309}"/>
              </a:ext>
            </a:extLst>
          </p:cNvPr>
          <p:cNvSpPr txBox="1"/>
          <p:nvPr/>
        </p:nvSpPr>
        <p:spPr>
          <a:xfrm>
            <a:off x="1371600" y="1662828"/>
            <a:ext cx="6831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12 samostalnih projekata u 2024.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B0650C-C172-D39D-5C5A-651B1A7E0F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0" y="1611118"/>
            <a:ext cx="537331" cy="5650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4F89E2-9298-42E4-59EB-770C276E7A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87" y="2514600"/>
            <a:ext cx="537331" cy="56508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03E05D3-5623-7F77-C4B8-1DE1006CC129}"/>
              </a:ext>
            </a:extLst>
          </p:cNvPr>
          <p:cNvSpPr txBox="1"/>
          <p:nvPr/>
        </p:nvSpPr>
        <p:spPr>
          <a:xfrm>
            <a:off x="1383484" y="2590800"/>
            <a:ext cx="661751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24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Kampanja za poticanje udomiteljstva „Udomi ljubav, stvori dom!“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1598EF-598C-8918-55F8-170FDF817D35}"/>
              </a:ext>
            </a:extLst>
          </p:cNvPr>
          <p:cNvSpPr txBox="1"/>
          <p:nvPr/>
        </p:nvSpPr>
        <p:spPr>
          <a:xfrm>
            <a:off x="1459684" y="4114800"/>
            <a:ext cx="5867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800" b="1" dirty="0">
                <a:solidFill>
                  <a:srgbClr val="41A1AD"/>
                </a:solidFill>
                <a:latin typeface="Gotham Light" pitchFamily="50" charset="0"/>
              </a:rPr>
              <a:t>Vaša pitanja za nas!</a:t>
            </a:r>
          </a:p>
        </p:txBody>
      </p:sp>
    </p:spTree>
    <p:extLst>
      <p:ext uri="{BB962C8B-B14F-4D97-AF65-F5344CB8AC3E}">
        <p14:creationId xmlns:p14="http://schemas.microsoft.com/office/powerpoint/2010/main" val="116832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F11D8038EFE4429C1C62D8EA09999F" ma:contentTypeVersion="15" ma:contentTypeDescription="Create a new document." ma:contentTypeScope="" ma:versionID="688eb43af66c379c571df5642f794c3c">
  <xsd:schema xmlns:xsd="http://www.w3.org/2001/XMLSchema" xmlns:xs="http://www.w3.org/2001/XMLSchema" xmlns:p="http://schemas.microsoft.com/office/2006/metadata/properties" xmlns:ns2="0bba9509-744f-43d2-80da-315a7d5b47ce" xmlns:ns3="dc83af89-100e-427d-977b-1815c96b104d" targetNamespace="http://schemas.microsoft.com/office/2006/metadata/properties" ma:root="true" ma:fieldsID="edac2829bfbffd15ed55903d5f313f31" ns2:_="" ns3:_="">
    <xsd:import namespace="0bba9509-744f-43d2-80da-315a7d5b47ce"/>
    <xsd:import namespace="dc83af89-100e-427d-977b-1815c96b10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a9509-744f-43d2-80da-315a7d5b47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e899a6b5-d98b-4aef-a15f-0e3c95e12f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3af89-100e-427d-977b-1815c96b104d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6e44461-a414-455c-851a-cdcc4c350eba}" ma:internalName="TaxCatchAll" ma:showField="CatchAllData" ma:web="dc83af89-100e-427d-977b-1815c96b10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ba9509-744f-43d2-80da-315a7d5b47ce">
      <Terms xmlns="http://schemas.microsoft.com/office/infopath/2007/PartnerControls"/>
    </lcf76f155ced4ddcb4097134ff3c332f>
    <TaxCatchAll xmlns="dc83af89-100e-427d-977b-1815c96b104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AB6CF7-9679-4EBD-87FF-787855AD72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ba9509-744f-43d2-80da-315a7d5b47ce"/>
    <ds:schemaRef ds:uri="dc83af89-100e-427d-977b-1815c96b10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286C7E-6011-49C3-92CA-2E404EFDABE9}">
  <ds:schemaRefs>
    <ds:schemaRef ds:uri="http://schemas.microsoft.com/office/2006/metadata/properties"/>
    <ds:schemaRef ds:uri="http://schemas.microsoft.com/office/infopath/2007/PartnerControls"/>
    <ds:schemaRef ds:uri="0bba9509-744f-43d2-80da-315a7d5b47ce"/>
    <ds:schemaRef ds:uri="dc83af89-100e-427d-977b-1815c96b104d"/>
  </ds:schemaRefs>
</ds:datastoreItem>
</file>

<file path=customXml/itemProps3.xml><?xml version="1.0" encoding="utf-8"?>
<ds:datastoreItem xmlns:ds="http://schemas.openxmlformats.org/officeDocument/2006/customXml" ds:itemID="{350C91E1-31FE-4010-A543-FAA145C34A7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2804</TotalTime>
  <Words>724</Words>
  <Application>Microsoft Office PowerPoint</Application>
  <PresentationFormat>On-screen Show (4:3)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Gotham Light</vt:lpstr>
      <vt:lpstr>Gotham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ProBook</dc:creator>
  <cp:lastModifiedBy>Antonio Frinčić</cp:lastModifiedBy>
  <cp:revision>204</cp:revision>
  <cp:lastPrinted>2018-04-06T12:14:29Z</cp:lastPrinted>
  <dcterms:created xsi:type="dcterms:W3CDTF">2006-08-16T00:00:00Z</dcterms:created>
  <dcterms:modified xsi:type="dcterms:W3CDTF">2024-03-22T12:17:19Z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0x010100A6F11D8038EFE4429C1C62D8EA09999F</vt:lpwstr>
  </property>
  <property fmtid="{D5CDD505-2E9C-101B-9397-08002B2CF9AE}" pid="3" name="MediaServiceImageTags">
    <vt:lpwstr/>
  </property>
</Properties>
</file>